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70" r:id="rId12"/>
    <p:sldId id="266" r:id="rId13"/>
    <p:sldId id="268" r:id="rId14"/>
    <p:sldId id="267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38B8-785F-B36A-ED77-AB2D378DC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85672-CDDE-9373-BC30-B834630A4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90128-3A3D-2268-9034-7C98D628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9804E-38FE-917A-0F6E-EB2769FB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751F4-4403-6E50-8FB1-6F8AFF3A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5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B3B5-9CE1-5329-40B1-0C6B569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B3743-D4A6-DA9D-C638-38AA34300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91FB-3C3F-5286-FD48-521850FA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98E89-A815-69B0-2B49-3789B046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10777-5121-C286-A96E-60E582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3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161609-4178-EAFE-AFAB-6A229CEB2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4C227-242D-E432-3A02-282CF4C2D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BBCFD-5AAA-F1AB-26D4-B04EEFD2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9989C-68B5-39C4-1155-A22DB088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01529-6820-6120-E997-D6A11448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2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578A-9D4C-1CAF-034D-E093F2B4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0DFEB-4556-1970-9B0B-80AB47BA3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409C2-405B-34A2-D63A-1729506C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6421E-11E3-0DCF-124E-BE422184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96667-7867-C08A-2FBA-3201A85A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BE4C-B0A9-311E-4994-6A96EEBD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C0F14-8DD6-B0DC-E64C-24355F17E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DBF67-DD53-9228-FEBE-0BA3FBD5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61F1B-F16B-75E9-790A-93D6F138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AE09-1E4A-1A6B-B36F-04B57E83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9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C363-CB02-1EA6-D681-F10785DD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1B7AB-5E50-88F8-E848-A47F24FD0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05C88-2AD3-757B-B5A2-744530E9B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6F1F-C286-603D-56BA-38B33B51C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4E1DA-2960-E4C2-0883-AAA3AABA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9A60B-FABB-B02E-6DC2-0F0FA6DF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1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94C2-51BF-FD9E-4DFD-DD624018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2C683-E3B4-2DFA-BBBF-19D995851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21461-C154-8F1D-D28F-D411D4030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3ECB5-FF96-A9FB-8A30-454FD7ED6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BBCF7-935A-0F39-A9F1-3CA4224CD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5C4329-577F-93EB-AD3C-DFE06FE0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97BE5-94E6-1058-E6D1-0614AD0B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98DFC3-1A97-4AE5-70BC-1DD51618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3892-5C06-738F-CC8C-3B78D0B4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5869B-7CB9-B194-A7B2-5D948B6C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2F843-A8CD-EF79-39F8-7FCB1529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094F5-B0CF-4604-EF8A-948C862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0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B220D-3ECC-DFBF-0038-0E63E1BAF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0E-E21C-B7F5-7FF1-DF7D307C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ED793-E70E-1807-E5BB-9C9158B2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57B17-CAD0-4847-D7F0-0E34BB20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8F3F5-B9A0-3EE8-0E76-EEAE880A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A6B4F-0BF3-50B9-2DC7-927B4F239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47F3A-253C-E8BD-C84B-F981A929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B91F1-3FC4-0F7D-EEF4-070BA84A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DC7C6-CBB8-658A-A5C8-727008DF2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4E6-76D1-F452-E403-2EEFAB79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B27D1-09BA-530D-954F-9E9F7562E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C4183-83AE-16B5-66AB-EE8F0BCB1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DE12F-BB40-D323-D983-F9D6EA3E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0D8E9-2356-B096-CC93-482CCF46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13267-04A2-32B5-EE23-A1E61711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22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F6FE38-CFCC-B660-CB14-C3A869AB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E304E-3E24-A03F-7428-71320AA7B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BCEB4-D695-92D7-C41B-337873CBA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73257-AE8F-4319-9441-3E8054E2723C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72EB2-09B7-3B14-7AD0-5CD41266A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2CFBE-0306-0946-EDE0-D271B0442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8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92F-E025-8AB4-57A7-4F3C02E56C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Generator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3E2A2-2B5C-16C4-C4F7-C2F9116CA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340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 and Green markers indicate generator buses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Yellow and Pink markers indicate generators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two different colors for each type just helped me during the assignment process; they have no other meanings</a:t>
            </a:r>
          </a:p>
        </p:txBody>
      </p:sp>
    </p:spTree>
    <p:extLst>
      <p:ext uri="{BB962C8B-B14F-4D97-AF65-F5344CB8AC3E}">
        <p14:creationId xmlns:p14="http://schemas.microsoft.com/office/powerpoint/2010/main" val="1593389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8D0F-764D-DAB9-B591-3A319821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822191"/>
            <a:ext cx="5257800" cy="5213618"/>
          </a:xfrm>
        </p:spPr>
        <p:txBody>
          <a:bodyPr/>
          <a:lstStyle/>
          <a:p>
            <a:r>
              <a:rPr lang="en-US" dirty="0"/>
              <a:t>California and Nevada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7E55F7E-B475-7B15-DB69-59462EAD8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23" y="421471"/>
            <a:ext cx="5135878" cy="60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1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DC57-E001-EC20-A90E-826AFEEF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77121"/>
            <a:ext cx="4759960" cy="2306955"/>
          </a:xfrm>
        </p:spPr>
        <p:txBody>
          <a:bodyPr/>
          <a:lstStyle/>
          <a:p>
            <a:r>
              <a:rPr lang="en-US" dirty="0"/>
              <a:t>Washington and Oregon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AEDED55-035F-1BEA-00E6-70E34A690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1" y="288692"/>
            <a:ext cx="6243320" cy="62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5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388-333A-0F8C-083C-BA9C244B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Arizona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873D542-CB83-07B0-6F11-66697E8C1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91" y="1841367"/>
            <a:ext cx="4987418" cy="46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D2C1-5B7C-50D9-51D4-A3A65C67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766218"/>
            <a:ext cx="4099560" cy="1325563"/>
          </a:xfrm>
        </p:spPr>
        <p:txBody>
          <a:bodyPr/>
          <a:lstStyle/>
          <a:p>
            <a:r>
              <a:rPr lang="en-US" dirty="0"/>
              <a:t>New Mexico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3F83A68-ED49-3AE5-25A9-FCE87688F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21" y="351538"/>
            <a:ext cx="6416040" cy="61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2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305B-F2B7-2B30-A34B-011A1E9F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2766218"/>
            <a:ext cx="3418840" cy="1325563"/>
          </a:xfrm>
        </p:spPr>
        <p:txBody>
          <a:bodyPr/>
          <a:lstStyle/>
          <a:p>
            <a:r>
              <a:rPr lang="en-US" dirty="0"/>
              <a:t>Colorado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55DBA8F-E63B-883D-2022-C2CF72561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405630"/>
            <a:ext cx="7393482" cy="604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0DC7-93AE-7632-1145-E7C4AB84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40" y="2766217"/>
            <a:ext cx="264668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Utah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9B70DD9-1E70-74F5-70B0-4B683AC83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157" y="340660"/>
            <a:ext cx="6773203" cy="617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10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8BB4-7A7E-E39E-E446-4A419D4B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Montana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E04AFF2-411A-22EE-E832-549EEA58A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08" y="1676400"/>
            <a:ext cx="9124584" cy="47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53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0A4E5-DF36-C6A0-D2A3-0FC0A073C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58" y="2766218"/>
            <a:ext cx="4688840" cy="1325563"/>
          </a:xfrm>
        </p:spPr>
        <p:txBody>
          <a:bodyPr/>
          <a:lstStyle/>
          <a:p>
            <a:r>
              <a:rPr lang="en-US" dirty="0"/>
              <a:t>Wyoming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783B741-4296-CF8D-036A-114B1531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604655"/>
            <a:ext cx="7252542" cy="56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1B0B-EC14-1107-54AF-BBABCCB8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NPCC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8335F-B6D5-1A1B-53FF-BFCE2EF75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D1EF-90B9-9A12-BE7F-D9C5E4A6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8" y="927997"/>
            <a:ext cx="4180840" cy="5002005"/>
          </a:xfrm>
        </p:spPr>
        <p:txBody>
          <a:bodyPr>
            <a:normAutofit/>
          </a:bodyPr>
          <a:lstStyle/>
          <a:p>
            <a:r>
              <a:rPr lang="en-US" dirty="0"/>
              <a:t>Vermont, New Hampshire, and Maine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B8D200D-AEFA-E2B0-6559-C66528652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45" y="688834"/>
            <a:ext cx="6464632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2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EAED-31D0-EE30-381D-EAC0E5E1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Massachusetts, Connecticut, and Rhode Island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1F190602-3E75-B9AE-13CA-A5C16D1B1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68" y="1907502"/>
            <a:ext cx="7074264" cy="4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5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6FA2-E406-33F8-6DC0-3B07B017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Generators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DC12F8C-15AD-F44A-72C6-4FD50AD8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712" y="1914718"/>
            <a:ext cx="6100576" cy="4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7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8421-1275-5016-8F58-B6534094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Generators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C0B95-F6AC-5C76-3540-AFE0F7B8D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20" y="2013199"/>
            <a:ext cx="8241760" cy="44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5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2A3A-D773-63B6-3F8E-D2A265DB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Pennsylvania Generators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FAA55-0F3E-106E-97EB-73792115B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320" y="2085749"/>
            <a:ext cx="6985359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B9C3-B621-1C85-0E3D-13567E95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Michigan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85774C0-E7D5-D0FC-9435-D31F7F028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21" y="1873850"/>
            <a:ext cx="6935557" cy="46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5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1FB4-58C4-FCDF-D550-EE393CDD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WECC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F7C34-C359-FF70-F9A7-04A777A5B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48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87</Words>
  <Application>Microsoft Office PowerPoint</Application>
  <PresentationFormat>Widescreen</PresentationFormat>
  <Paragraphs>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Generator Locations</vt:lpstr>
      <vt:lpstr>NPCC</vt:lpstr>
      <vt:lpstr>Vermont, New Hampshire, and Maine Generators</vt:lpstr>
      <vt:lpstr>Massachusetts, Connecticut, and Rhode Island Generators</vt:lpstr>
      <vt:lpstr>New York Generators</vt:lpstr>
      <vt:lpstr>New York Generators (cont.)</vt:lpstr>
      <vt:lpstr>Pennsylvania Generators</vt:lpstr>
      <vt:lpstr>Michigan Generators</vt:lpstr>
      <vt:lpstr>WECC</vt:lpstr>
      <vt:lpstr>California and Nevada Generators</vt:lpstr>
      <vt:lpstr>Washington and Oregon Generators</vt:lpstr>
      <vt:lpstr>Arizona Generators</vt:lpstr>
      <vt:lpstr>New Mexico Generators</vt:lpstr>
      <vt:lpstr>Colorado Generators</vt:lpstr>
      <vt:lpstr>Utah Generators</vt:lpstr>
      <vt:lpstr>Montana Generators</vt:lpstr>
      <vt:lpstr>Wyoming Generators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Generator Locations</dc:title>
  <dc:creator>Raymond Jin</dc:creator>
  <cp:lastModifiedBy>Raymond Jin</cp:lastModifiedBy>
  <cp:revision>14</cp:revision>
  <dcterms:created xsi:type="dcterms:W3CDTF">2022-08-09T19:01:06Z</dcterms:created>
  <dcterms:modified xsi:type="dcterms:W3CDTF">2022-08-09T20:22:39Z</dcterms:modified>
</cp:coreProperties>
</file>